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  <p:sldMasterId id="2147483681" r:id="rId2"/>
  </p:sldMasterIdLst>
  <p:notesMasterIdLst>
    <p:notesMasterId r:id="rId11"/>
  </p:notesMasterIdLst>
  <p:sldIdLst>
    <p:sldId id="257" r:id="rId3"/>
    <p:sldId id="265" r:id="rId4"/>
    <p:sldId id="267" r:id="rId5"/>
    <p:sldId id="266" r:id="rId6"/>
    <p:sldId id="268" r:id="rId7"/>
    <p:sldId id="269" r:id="rId8"/>
    <p:sldId id="270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AC80A75-99B0-423A-AC81-C80A9DB21359}">
          <p14:sldIdLst>
            <p14:sldId id="257"/>
            <p14:sldId id="265"/>
            <p14:sldId id="267"/>
            <p14:sldId id="266"/>
            <p14:sldId id="268"/>
            <p14:sldId id="269"/>
          </p14:sldIdLst>
        </p14:section>
        <p14:section name="Wrap-Up" id="{66022E3D-D9D5-48D7-A85D-B63936662D73}">
          <p14:sldIdLst>
            <p14:sldId id="270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ua King" initials="JK" lastIdx="4" clrIdx="0">
    <p:extLst>
      <p:ext uri="{19B8F6BF-5375-455C-9EA6-DF929625EA0E}">
        <p15:presenceInfo xmlns:p15="http://schemas.microsoft.com/office/powerpoint/2012/main" userId="978ff7fefa7b19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69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>
        <p:scale>
          <a:sx n="82" d="100"/>
          <a:sy n="82" d="100"/>
        </p:scale>
        <p:origin x="134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30T14:59:26.265" idx="4">
    <p:pos x="7152" y="2247"/>
    <p:text>Avatar: "Joshua King" https://en.wikipedia.org/wiki/Joshua_King</p:text>
    <p:extLst>
      <p:ext uri="{C676402C-5697-4E1C-873F-D02D1690AC5C}">
        <p15:threadingInfo xmlns:p15="http://schemas.microsoft.com/office/powerpoint/2012/main" timeZoneBias="-7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30T13:55:24.852" idx="2">
    <p:pos x="3433" y="0"/>
    <p:text>NZ Map: https://commons.wikimedia.org/wiki/File:The_Greenstone_Waters,_New_Zealand.jpg</p:text>
    <p:extLst>
      <p:ext uri="{C676402C-5697-4E1C-873F-D02D1690AC5C}">
        <p15:threadingInfo xmlns:p15="http://schemas.microsoft.com/office/powerpoint/2012/main" timeZoneBias="-780"/>
      </p:ext>
    </p:extLst>
  </p:cm>
  <p:cm authorId="1" dt="2017-12-30T14:11:14.735" idx="3">
    <p:pos x="5685" y="4154"/>
    <p:text>Hastings CBD: Tim Whittaker, tim.co.nz</p:text>
    <p:extLst>
      <p:ext uri="{C676402C-5697-4E1C-873F-D02D1690AC5C}">
        <p15:threadingInfo xmlns:p15="http://schemas.microsoft.com/office/powerpoint/2012/main" timeZoneBias="-780"/>
      </p:ext>
    </p:extLst>
  </p:cm>
</p:cmLst>
</file>

<file path=ppt/media/image1.png>
</file>

<file path=ppt/media/image10.png>
</file>

<file path=ppt/media/image11.png>
</file>

<file path=ppt/media/image11.sv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823F3-CE9D-4728-8F9D-CF9C93291015}" type="datetimeFigureOut">
              <a:rPr lang="en-NZ" smtClean="0"/>
              <a:t>24/03/2018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37633A-27A4-405C-B031-65B08528CDA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28310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37633A-27A4-405C-B031-65B08528CDA2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96202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656" y="6214207"/>
            <a:ext cx="1228344" cy="4297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969477" y="1594338"/>
            <a:ext cx="8768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DEMO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1969478" y="3141663"/>
            <a:ext cx="8792186" cy="2039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8045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6708" y="365125"/>
            <a:ext cx="926709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086708" y="1911350"/>
            <a:ext cx="9267092" cy="3586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68812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400" dirty="0"/>
              <a:t>DESIGN</a:t>
            </a:r>
            <a:r>
              <a:rPr lang="en-US" sz="4400" baseline="0" dirty="0"/>
              <a:t> </a:t>
            </a:r>
            <a:r>
              <a:rPr lang="en-US" sz="4400" dirty="0"/>
              <a:t>NOTES</a:t>
            </a:r>
          </a:p>
        </p:txBody>
      </p:sp>
    </p:spTree>
    <p:extLst>
      <p:ext uri="{BB962C8B-B14F-4D97-AF65-F5344CB8AC3E}">
        <p14:creationId xmlns:p14="http://schemas.microsoft.com/office/powerpoint/2010/main" val="185405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504093" y="281354"/>
            <a:ext cx="8768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THAN</a:t>
            </a:r>
            <a:r>
              <a:rPr lang="en-US" sz="8000" b="1" baseline="0" dirty="0"/>
              <a:t>K YOU!</a:t>
            </a:r>
            <a:endParaRPr lang="en-US" sz="8000" b="1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644770" y="1373960"/>
            <a:ext cx="8768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/>
              <a:t>Please use the event app or </a:t>
            </a:r>
            <a:r>
              <a:rPr lang="en-US" sz="2400" b="0" dirty="0" err="1"/>
              <a:t>Sched.com</a:t>
            </a:r>
            <a:r>
              <a:rPr lang="en-US" sz="2400" b="0" dirty="0"/>
              <a:t> to submit a session rating!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6154" y="5487456"/>
            <a:ext cx="4673600" cy="965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093" y="5610993"/>
            <a:ext cx="2052515" cy="71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87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2300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0663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053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3046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5259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6002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95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017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4104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0497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399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626" y="167159"/>
            <a:ext cx="3855289" cy="36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4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914400"/>
              <a:t>24/03/2018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364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WindosNZ" TargetMode="External"/><Relationship Id="rId2" Type="http://schemas.openxmlformats.org/officeDocument/2006/relationships/hyperlink" Target="https://king.geek.nz/" TargetMode="Externa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2.xml"/><Relationship Id="rId3" Type="http://schemas.openxmlformats.org/officeDocument/2006/relationships/image" Target="../media/image7.gif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indos/powershell-depot/tree/master/Modules/RunBucke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poshud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WindosPSH2018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Whip Your Scripts into Shape: Optimizing PowerShell for Speed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Joshua King</a:t>
            </a:r>
          </a:p>
        </p:txBody>
      </p:sp>
    </p:spTree>
    <p:extLst>
      <p:ext uri="{BB962C8B-B14F-4D97-AF65-F5344CB8AC3E}">
        <p14:creationId xmlns:p14="http://schemas.microsoft.com/office/powerpoint/2010/main" val="59591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Josh King</a:t>
            </a:r>
          </a:p>
          <a:p>
            <a:r>
              <a:rPr lang="en-NZ" dirty="0">
                <a:hlinkClick r:id="rId2"/>
              </a:rPr>
              <a:t>https://king.geek.nz</a:t>
            </a:r>
            <a:endParaRPr lang="en-NZ" dirty="0"/>
          </a:p>
          <a:p>
            <a:r>
              <a:rPr lang="en-NZ" dirty="0">
                <a:hlinkClick r:id="rId3"/>
              </a:rPr>
              <a:t>@</a:t>
            </a:r>
            <a:r>
              <a:rPr lang="en-NZ" dirty="0" err="1" smtClean="0">
                <a:hlinkClick r:id="rId3"/>
              </a:rPr>
              <a:t>WindosNZ</a:t>
            </a:r>
            <a:endParaRPr lang="en-NZ" dirty="0"/>
          </a:p>
          <a:p>
            <a:endParaRPr lang="en-NZ" dirty="0"/>
          </a:p>
          <a:p>
            <a:endParaRPr lang="en-NZ" dirty="0"/>
          </a:p>
        </p:txBody>
      </p:sp>
      <p:pic>
        <p:nvPicPr>
          <p:cNvPr id="1026" name="Picture 2" descr="https://upload.wikimedia.org/wikipedia/commons/f/fb/Joshua-King.gif">
            <a:extLst>
              <a:ext uri="{FF2B5EF4-FFF2-40B4-BE49-F238E27FC236}">
                <a16:creationId xmlns="" xmlns:a16="http://schemas.microsoft.com/office/drawing/2014/main" id="{D1DFD42C-3FC5-4FC2-B3EC-4B26BFD2E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7300" y="3567113"/>
            <a:ext cx="247650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618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1A67490-DA81-4CCD-A35E-98B3E3AD7E5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59542" y="0"/>
            <a:ext cx="6732458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90317" y="5508344"/>
            <a:ext cx="3010919" cy="136308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7BBABDF1-4936-4D3E-99A5-7886CB4E6FA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3431"/>
            <a:ext cx="5450306" cy="68714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236" y="-9235"/>
            <a:ext cx="3010919" cy="1363087"/>
          </a:xfrm>
          <a:prstGeom prst="rect">
            <a:avLst/>
          </a:prstGeom>
        </p:spPr>
      </p:pic>
      <p:pic>
        <p:nvPicPr>
          <p:cNvPr id="7" name="Graphic 6" descr="Arrow: Counterclockwise curve">
            <a:extLst>
              <a:ext uri="{FF2B5EF4-FFF2-40B4-BE49-F238E27FC236}">
                <a16:creationId xmlns="" xmlns:a16="http://schemas.microsoft.com/office/drawing/2014/main" id="{9F3B669D-1BC5-4DCE-A7C1-68D7BCDA92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13199" y="2639291"/>
            <a:ext cx="1978891" cy="19788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27571464-9CDA-4928-BD58-F3709146110A}"/>
              </a:ext>
            </a:extLst>
          </p:cNvPr>
          <p:cNvSpPr txBox="1"/>
          <p:nvPr/>
        </p:nvSpPr>
        <p:spPr>
          <a:xfrm>
            <a:off x="7333672" y="6563654"/>
            <a:ext cx="1757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>
                <a:solidFill>
                  <a:schemeClr val="bg1">
                    <a:lumMod val="85000"/>
                  </a:schemeClr>
                </a:solidFill>
              </a:rPr>
              <a:t>Credit: Tim Whittaker</a:t>
            </a:r>
          </a:p>
        </p:txBody>
      </p:sp>
    </p:spTree>
    <p:extLst>
      <p:ext uri="{BB962C8B-B14F-4D97-AF65-F5344CB8AC3E}">
        <p14:creationId xmlns:p14="http://schemas.microsoft.com/office/powerpoint/2010/main" val="3728174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Speed &amp; PowerShell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Z" dirty="0"/>
              <a:t>(Still a better love story than Twilight)</a:t>
            </a:r>
          </a:p>
          <a:p>
            <a:pPr marL="0" indent="0">
              <a:buNone/>
            </a:pPr>
            <a:endParaRPr lang="en-NZ" dirty="0"/>
          </a:p>
          <a:p>
            <a:r>
              <a:rPr lang="en-NZ" dirty="0"/>
              <a:t>Bad perception, </a:t>
            </a:r>
            <a:r>
              <a:rPr lang="en-NZ" dirty="0" smtClean="0"/>
              <a:t>possibly thanks </a:t>
            </a:r>
            <a:r>
              <a:rPr lang="en-NZ" dirty="0"/>
              <a:t>to start up times</a:t>
            </a:r>
          </a:p>
          <a:p>
            <a:r>
              <a:rPr lang="en-NZ" dirty="0"/>
              <a:t>Common complaint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774BFD7-0D39-4A60-AC5F-8121C81B5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862" y="4119563"/>
            <a:ext cx="7534275" cy="2057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110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C47D16A-2E40-440F-A9CF-09732FE2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A/B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0186BF-42D0-4EAC-9551-4E93CEBF2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  <a:p>
            <a:r>
              <a:rPr lang="en-NZ" dirty="0"/>
              <a:t>If you’re looking for improvements, measure it!</a:t>
            </a:r>
          </a:p>
          <a:p>
            <a:r>
              <a:rPr lang="en-NZ" dirty="0"/>
              <a:t>One change at a time</a:t>
            </a:r>
          </a:p>
          <a:p>
            <a:r>
              <a:rPr lang="en-NZ" dirty="0"/>
              <a:t>Test it more than once</a:t>
            </a:r>
          </a:p>
          <a:p>
            <a:r>
              <a:rPr lang="en-NZ" dirty="0"/>
              <a:t>Minimize the impact </a:t>
            </a:r>
            <a:r>
              <a:rPr lang="en-NZ" dirty="0" smtClean="0"/>
              <a:t>introduced </a:t>
            </a:r>
            <a:r>
              <a:rPr lang="en-NZ" dirty="0"/>
              <a:t>by taking </a:t>
            </a:r>
            <a:r>
              <a:rPr lang="en-NZ" dirty="0" smtClean="0"/>
              <a:t>measurements</a:t>
            </a:r>
          </a:p>
          <a:p>
            <a:endParaRPr lang="en-NZ" dirty="0"/>
          </a:p>
          <a:p>
            <a:r>
              <a:rPr lang="en-NZ" dirty="0" smtClean="0"/>
              <a:t>My tests will be handled by the “</a:t>
            </a:r>
            <a:r>
              <a:rPr lang="en-NZ" dirty="0" smtClean="0">
                <a:hlinkClick r:id="rId2"/>
              </a:rPr>
              <a:t>RunBucket</a:t>
            </a:r>
            <a:r>
              <a:rPr lang="en-NZ" dirty="0" smtClean="0"/>
              <a:t>” module:</a:t>
            </a:r>
          </a:p>
          <a:p>
            <a:pPr marL="457200" lvl="1" indent="0">
              <a:buNone/>
            </a:pPr>
            <a:r>
              <a:rPr lang="en-NZ" sz="1900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Start-RunBucket</a:t>
            </a:r>
            <a:r>
              <a:rPr lang="en-NZ" sz="1900" dirty="0" smtClean="0">
                <a:latin typeface="Consolas" panose="020B0609020204030204" pitchFamily="49" charset="0"/>
              </a:rPr>
              <a:t> -Control </a:t>
            </a:r>
            <a:r>
              <a:rPr lang="en-NZ" sz="1900" dirty="0" smtClean="0">
                <a:solidFill>
                  <a:schemeClr val="accent2"/>
                </a:solidFill>
                <a:latin typeface="Consolas" panose="020B0609020204030204" pitchFamily="49" charset="0"/>
              </a:rPr>
              <a:t>$Control</a:t>
            </a:r>
            <a:r>
              <a:rPr lang="en-NZ" sz="1900" dirty="0" smtClean="0">
                <a:latin typeface="Consolas" panose="020B0609020204030204" pitchFamily="49" charset="0"/>
              </a:rPr>
              <a:t> -Variation </a:t>
            </a:r>
            <a:r>
              <a:rPr lang="en-NZ" sz="1900" dirty="0" smtClean="0">
                <a:solidFill>
                  <a:schemeClr val="accent2"/>
                </a:solidFill>
                <a:latin typeface="Consolas" panose="020B0609020204030204" pitchFamily="49" charset="0"/>
              </a:rPr>
              <a:t>$Variation</a:t>
            </a:r>
            <a:r>
              <a:rPr lang="en-NZ" sz="1900" dirty="0" smtClean="0">
                <a:latin typeface="Consolas" panose="020B0609020204030204" pitchFamily="49" charset="0"/>
              </a:rPr>
              <a:t> -Title </a:t>
            </a:r>
            <a:r>
              <a:rPr lang="en-NZ" sz="1900" dirty="0" smtClean="0">
                <a:solidFill>
                  <a:schemeClr val="accent6"/>
                </a:solidFill>
                <a:latin typeface="Consolas" panose="020B0609020204030204" pitchFamily="49" charset="0"/>
              </a:rPr>
              <a:t>'A/B Test</a:t>
            </a:r>
            <a:r>
              <a:rPr lang="en-NZ" sz="1900" dirty="0">
                <a:solidFill>
                  <a:schemeClr val="accent6"/>
                </a:solidFill>
                <a:latin typeface="Consolas" panose="020B0609020204030204" pitchFamily="49" charset="0"/>
              </a:rPr>
              <a:t>'</a:t>
            </a:r>
            <a:endParaRPr lang="en-NZ" sz="1900" dirty="0">
              <a:solidFill>
                <a:schemeClr val="accent6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422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67650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Takeaways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 smtClean="0"/>
              <a:t>Don’t assume</a:t>
            </a:r>
          </a:p>
          <a:p>
            <a:r>
              <a:rPr lang="en-NZ" dirty="0" smtClean="0"/>
              <a:t>Measure twice</a:t>
            </a:r>
          </a:p>
          <a:p>
            <a:r>
              <a:rPr lang="en-NZ" dirty="0" smtClean="0"/>
              <a:t>Revisit</a:t>
            </a:r>
          </a:p>
          <a:p>
            <a:r>
              <a:rPr lang="en-NZ" dirty="0" smtClean="0"/>
              <a:t>Worry about optimisation after it’s working!</a:t>
            </a:r>
          </a:p>
          <a:p>
            <a:r>
              <a:rPr lang="en-NZ" dirty="0" smtClean="0"/>
              <a:t>Try-out </a:t>
            </a:r>
            <a:r>
              <a:rPr lang="en-NZ" dirty="0" smtClean="0"/>
              <a:t>PowerShell Universal Dashboard (</a:t>
            </a:r>
            <a:r>
              <a:rPr lang="en-NZ" dirty="0" smtClean="0">
                <a:hlinkClick r:id="rId2"/>
              </a:rPr>
              <a:t>https://poshud.com</a:t>
            </a:r>
            <a:r>
              <a:rPr lang="en-NZ" dirty="0" smtClean="0"/>
              <a:t>)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67099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="" xmlns:a16="http://schemas.microsoft.com/office/drawing/2014/main" id="{F05170C8-5025-4076-A569-162B3DA5FF44}"/>
              </a:ext>
            </a:extLst>
          </p:cNvPr>
          <p:cNvSpPr txBox="1">
            <a:spLocks/>
          </p:cNvSpPr>
          <p:nvPr/>
        </p:nvSpPr>
        <p:spPr>
          <a:xfrm>
            <a:off x="838200" y="2370337"/>
            <a:ext cx="10515600" cy="38066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Z" sz="2400" dirty="0"/>
              <a:t>Get this slide deck and demo code from: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	</a:t>
            </a:r>
            <a:r>
              <a:rPr lang="en-NZ" dirty="0">
                <a:hlinkClick r:id="rId2"/>
              </a:rPr>
              <a:t>http://bit.ly/WindosPSH2018</a:t>
            </a: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1149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698</TotalTime>
  <Words>136</Words>
  <Application>Microsoft Office PowerPoint</Application>
  <PresentationFormat>Widescreen</PresentationFormat>
  <Paragraphs>32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Consolas</vt:lpstr>
      <vt:lpstr>Office Theme</vt:lpstr>
      <vt:lpstr>1_Office Theme</vt:lpstr>
      <vt:lpstr>Whip Your Scripts into Shape: Optimizing PowerShell for Speed</vt:lpstr>
      <vt:lpstr>Who Am I?</vt:lpstr>
      <vt:lpstr>PowerPoint Presentation</vt:lpstr>
      <vt:lpstr>Speed &amp; PowerShell</vt:lpstr>
      <vt:lpstr>A/B Testing</vt:lpstr>
      <vt:lpstr>PowerPoint Presentation</vt:lpstr>
      <vt:lpstr>Takeaways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Donald Jones</dc:creator>
  <cp:lastModifiedBy>Joshua King</cp:lastModifiedBy>
  <cp:revision>28</cp:revision>
  <dcterms:created xsi:type="dcterms:W3CDTF">2017-08-03T21:53:21Z</dcterms:created>
  <dcterms:modified xsi:type="dcterms:W3CDTF">2018-03-24T03:10:51Z</dcterms:modified>
</cp:coreProperties>
</file>

<file path=docProps/thumbnail.jpeg>
</file>